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83" r:id="rId6"/>
    <p:sldId id="284" r:id="rId7"/>
    <p:sldId id="285" r:id="rId8"/>
    <p:sldId id="286" r:id="rId9"/>
    <p:sldId id="312" r:id="rId10"/>
    <p:sldId id="313" r:id="rId11"/>
    <p:sldId id="314" r:id="rId12"/>
    <p:sldId id="316" r:id="rId13"/>
    <p:sldId id="319" r:id="rId14"/>
    <p:sldId id="317" r:id="rId15"/>
    <p:sldId id="320" r:id="rId16"/>
    <p:sldId id="321" r:id="rId17"/>
    <p:sldId id="322" r:id="rId18"/>
    <p:sldId id="324" r:id="rId19"/>
    <p:sldId id="307" r:id="rId20"/>
    <p:sldId id="308" r:id="rId21"/>
    <p:sldId id="309" r:id="rId22"/>
    <p:sldId id="310" r:id="rId23"/>
    <p:sldId id="311" r:id="rId24"/>
    <p:sldId id="305" r:id="rId25"/>
    <p:sldId id="325" r:id="rId26"/>
    <p:sldId id="306" r:id="rId2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A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FA3EE-2B70-4CD9-A895-DD234D9E3B8D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5964B-6438-4396-BDF9-1D82C06297E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3534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3C7F-7AB1-B821-F4C7-54B658C3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67D48-29F0-2C1F-0D39-252B9F96F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37E9A-E652-9D23-A47B-CED81B68E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B5D7-701B-24D9-C749-3B4841258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494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22A1-99C4-959F-C0B4-5C26D787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0A860-4E12-B670-FC3E-D8CA3A545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2A7D1-C8BA-87E7-7A32-7321A65A3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A9B2-6F7B-3E77-F537-6B2981E06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764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9835B-4B31-5D0C-04D3-1840A509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914-87E5-5B5A-98A3-16F910EAB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E1DC-0FB0-979B-991F-FDFB7747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243E6-783B-C8E5-04CE-180E71861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2826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A9F7-1199-E3A9-A92F-9393EC768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296D0-427E-0979-82FA-014BE7DA6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750C-2B1C-85C5-FE3C-2067905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42EB6-EAAC-F127-14E8-AF765C93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89FA-914D-5869-D9D6-6EF766B5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957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D239-CF00-7C29-0ADF-85542E5A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11591-0C2C-9B50-B108-1D02612EF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20D2-0E77-AD04-7229-88BAFB81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D1E60-6F6C-B01E-3D9D-42EFDC26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2A495-BD34-9973-9097-080F2BDD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25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7EA20-50D2-0C1A-6B14-59A94BA52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47532-64AE-A77A-F1E4-D42C1CFCA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EFCB-642C-F3FC-3B99-D02111E8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CFF0C-F2DC-196C-3EB9-B37E6631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A15DD-F7C2-D87D-A36E-F07E7975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905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4690-8599-7147-045D-671C6446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84AA-DB9F-8EC5-A3D5-BCFB69025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20527-A261-C227-62E4-A9CFAFEF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B70-3DF4-E04C-7458-266B634A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8982D-7A20-0F78-1A95-3A60D771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774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9548-AD76-40BD-C862-BC309A36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0313-F0FD-32D2-0275-5D05EADD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FBF9-A7D8-4F80-2369-04840552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23604-B9B2-C8A3-D73C-84771B22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75EF-FA9B-AD09-917D-9E801CB0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5339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9FCF-616C-8C16-5991-79488739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DA6E-F3BE-0DF9-2AE4-5310E46B8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76D11-D3DE-C9DA-DEF9-030B6998C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98985-2C73-48A2-FCCF-FCBCA226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52C26-EF13-993C-6F49-5957D299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C2924-BB5B-10B6-43C8-AB51E134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08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CEE7-E602-A111-1C55-E2FB5E0C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E484A-1012-D3F3-8C7B-C40516CF4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03456-4DA9-36DF-7A6C-31B8C492F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FB999-E2F6-82FF-B4FB-D6A02E9F9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D06E8-E95F-243F-EC00-C541151C5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F4313-86FB-801A-411A-FB2B60D8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12460-A2F9-C318-A67A-A32DA067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74CD7-22A4-F366-85DA-36333034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779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346D-2539-5CDC-FD68-DCBEFAF1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E5D33-61A8-B101-CD08-51D47C3A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FFC6B-AC26-46F3-5A7B-98C1947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8A8D-7397-09E0-4E2A-5F92787C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775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2ACE8-A1AA-DD4D-9EC9-3AADEB3F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819AA-9594-D04A-3825-DD3C149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399B-8C01-4466-6BB9-18C79412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911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2F6-577E-DC93-F018-73AA80D2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459F-2A0F-E2F8-0073-F77B5CCB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465EA-8DEF-F74F-195D-772AF737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65592-77B0-4ABF-39B8-D6E5AA8A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A9BD1-9425-8B9A-FA22-665F682C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FE45-AAB0-B3A3-5DA5-D8107D16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690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5D79-8128-67FC-A4D5-7CB209C7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9FD9E-0410-EF1D-D680-BB6799C9D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63902-7D5A-71F1-C03C-487FE9CD7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45DDA-5CA3-51F8-B4CE-5916D93E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1322D-BB89-8B21-E362-2A419D93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4C144-323B-8924-8B89-3CD6C579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069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B5A29-726C-BBA9-C4F9-CC273274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EB177-1558-360E-8A83-68ED7D19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167E-A65C-0135-08B2-4D9BD444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9B6A6-0C77-E110-E8C5-F401BB7F7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F50E-B623-DB53-4488-1D0129B21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02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jp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0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2B6F2789-DF05-936C-2AD9-4C1F0C0B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7EC96E-EBF5-5DA1-969B-F7B88252E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A0E007AD-CCA4-A1AF-D78F-4AF3AF74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7" y="201168"/>
            <a:ext cx="5822974" cy="5468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4126B-4BE9-F59A-814E-7782B5968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1" y="5769863"/>
            <a:ext cx="7686616" cy="7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C5E4-4951-3B79-94F9-BEE6254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white object in the middle&#10;&#10;AI-generated content may be incorrect.">
            <a:extLst>
              <a:ext uri="{FF2B5EF4-FFF2-40B4-BE49-F238E27FC236}">
                <a16:creationId xmlns:a16="http://schemas.microsoft.com/office/drawing/2014/main" id="{3AF4758F-30EC-7C1B-6F28-644327DE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5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C8672-87E6-40E2-C655-1A173160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33F55AC7-FC1F-4145-8612-0C46FFEA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FCEE0-0279-4E41-81FB-C503C5FFD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009C4-3822-A8EF-A517-C8A0DE2BD206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5845D-B425-FAFA-AA4A-45E279377718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66A155-54AD-7D1A-2199-D93BB77A360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53DBE9F-238C-C882-1A65-8976D16C0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095D1413-F6C4-1A10-DF45-23F33BB7A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C7CD5A90-B63E-A6E2-6CC0-86583CEC5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" y="2489694"/>
            <a:ext cx="3788664" cy="1587780"/>
          </a:xfrm>
          <a:prstGeom prst="rect">
            <a:avLst/>
          </a:prstGeom>
        </p:spPr>
      </p:pic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5CCABCE0-6CB3-6174-5E45-9E533C389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7B21CD4-99FE-56F2-71FB-593DC7A37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1" name="Picture 2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F3714295-1C75-58A5-A917-8D4B351DB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69" y="2464761"/>
            <a:ext cx="3940988" cy="1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5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A1E7-8ECF-2C0C-9729-A1E96E8A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F4268A5E-49BF-10F3-D6B4-9A43BE42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8A6D96-B9EA-E13F-ABE7-51DE0A76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14AA4-7F4A-6D67-D21D-FCD89AFFF2C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BC31-7F31-3913-6559-279B591076DC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FA250-1201-146F-CFB8-21DC6680ADF6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DD3C0A07-0CDD-FE6E-AC5B-C42A45132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30886C6-ADFD-0DB7-7334-525E49F3B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B510ABCD-E312-0E88-2FA3-3A966E237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7" y="2562418"/>
            <a:ext cx="3788664" cy="1587780"/>
          </a:xfrm>
          <a:prstGeom prst="rect">
            <a:avLst/>
          </a:prstGeom>
        </p:spPr>
      </p:pic>
      <p:pic>
        <p:nvPicPr>
          <p:cNvPr id="10" name="Picture 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849FF8C7-0E70-9FD0-D6C8-1CD62E90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22" y="2562418"/>
            <a:ext cx="3537994" cy="1442331"/>
          </a:xfrm>
          <a:prstGeom prst="rect">
            <a:avLst/>
          </a:prstGeom>
        </p:spPr>
      </p:pic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17FBA5FF-7729-C7F6-1B46-73DE96A09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82"/>
            <a:ext cx="12192000" cy="6858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5C4E4FA-B991-936C-8FE5-4FDAD8B5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4AC114A-B262-5D9B-B92E-F0A285072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9" y="-21382"/>
            <a:ext cx="12230012" cy="68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7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8911-C122-E824-DDA4-24E4FC9CB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84803F3D-B213-4DAB-E97B-4312C90E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B11E5D-D0E6-5E0B-599B-0C189CFC72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0AC1315D-DD32-281A-0761-6CD74D66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8DDE2F-E85C-3A0D-B8EE-CB55652E7F6F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3BEDC-C8E2-1A16-6DE4-0DCAD38E93D9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BB55B-B3B5-415A-6A95-98B34C5B0717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44D2512F-2058-3007-6B6E-1DC916AF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AF08815-7E11-EE9A-C448-DD4BBC424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A45F308C-AB20-7F71-A392-18AF6A654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1" y="2489694"/>
            <a:ext cx="3788664" cy="1587780"/>
          </a:xfrm>
          <a:prstGeom prst="rect">
            <a:avLst/>
          </a:prstGeom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D44FA00-AF34-D38B-0E07-A76760E01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044946F3-6988-8E4F-37D2-C1C6E93ED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69" y="2464761"/>
            <a:ext cx="3940988" cy="1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AF66-8E32-E08B-38C5-BCD945B7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CB3D823-CE5F-65CF-52CF-069690173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0CBCE4-E61D-4A91-0FFB-F3504D15E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0A0012DA-0A18-E0E1-DD5C-DAE07968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003C68-0215-8883-8ACE-482D635F35B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6FD1-AD83-377E-3A1D-59031C8A1A90}"/>
              </a:ext>
            </a:extLst>
          </p:cNvPr>
          <p:cNvSpPr/>
          <p:nvPr/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77FF9-6BD1-FA28-055D-A834F9CF1A40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9774DEE6-0BBD-0224-403C-048CE8B98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F0CA594-B2C9-2ED1-37BD-E2BE0F785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C3068D72-A268-2919-10A7-35E17BC3E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7" y="2562418"/>
            <a:ext cx="3788664" cy="1587780"/>
          </a:xfrm>
          <a:prstGeom prst="rect">
            <a:avLst/>
          </a:prstGeom>
        </p:spPr>
      </p:pic>
      <p:pic>
        <p:nvPicPr>
          <p:cNvPr id="10" name="Picture 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2D42A6D0-8833-C1D3-0F8E-209AB0AE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22" y="2562418"/>
            <a:ext cx="3537994" cy="1442331"/>
          </a:xfrm>
          <a:prstGeom prst="rect">
            <a:avLst/>
          </a:prstGeom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C3C02B5-397C-57A0-EB1A-7E2C10C55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BC6CC47-434C-FC6A-A972-52B018C270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4DCA-9CB7-E9E7-808F-E00A0D11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425A23DE-B92D-D0FC-244B-00A594B0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5DAE9B-B032-804D-870A-BB52FBF76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10827592-C79F-51ED-8452-9B164716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3DDB7E-2CD6-ED12-9702-ACFD33304A38}"/>
              </a:ext>
            </a:extLst>
          </p:cNvPr>
          <p:cNvSpPr/>
          <p:nvPr/>
        </p:nvSpPr>
        <p:spPr>
          <a:xfrm>
            <a:off x="7306056" y="-23712"/>
            <a:ext cx="4885943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0CEF79ED-652A-924A-5B27-CF20C176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53" y="91836"/>
            <a:ext cx="950247" cy="1395593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BB99CE0E-1517-DDC7-F9A6-0A05177B4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19" y="357013"/>
            <a:ext cx="1763604" cy="1041866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3FA867D9-E536-22B7-E435-BB545A96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54" y="91836"/>
            <a:ext cx="839965" cy="1395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23E52F-984C-93F4-AF10-5991128F7766}"/>
              </a:ext>
            </a:extLst>
          </p:cNvPr>
          <p:cNvSpPr/>
          <p:nvPr/>
        </p:nvSpPr>
        <p:spPr>
          <a:xfrm>
            <a:off x="-1" y="2126452"/>
            <a:ext cx="12191999" cy="475526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1" name="Picture 10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404BF901-4216-11F2-0A7D-352C09556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67" y="2172076"/>
            <a:ext cx="6294688" cy="1353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4572A-807A-85B9-A601-3F82432C29FA}"/>
              </a:ext>
            </a:extLst>
          </p:cNvPr>
          <p:cNvSpPr txBox="1"/>
          <p:nvPr/>
        </p:nvSpPr>
        <p:spPr>
          <a:xfrm>
            <a:off x="328612" y="3502790"/>
            <a:ext cx="114488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-Randomized cards.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-Easy to learn controls.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-Clear player feedback.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-Simple and understandable graphics.</a:t>
            </a:r>
          </a:p>
        </p:txBody>
      </p:sp>
    </p:spTree>
    <p:extLst>
      <p:ext uri="{BB962C8B-B14F-4D97-AF65-F5344CB8AC3E}">
        <p14:creationId xmlns:p14="http://schemas.microsoft.com/office/powerpoint/2010/main" val="350778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B5D46254-FA54-3506-A314-4D9624F0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01347-BE7A-60E5-E16C-062CEFFB3B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028657-520C-4DB9-48AC-59F507E1B910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E1DE6CED-DF15-F3D5-EB40-E9FB5C48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109AD2-411D-E8B0-C678-683DB3DA796C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A1F13A2-F8B7-8866-BADD-6E150C3F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D8A27BE-9E15-FE5A-9CF5-2707B24B0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74B1DA94-73E3-D9B3-12A6-A393F8091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C34C3-C59A-D79D-266D-B8F68362AB65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40974B7F-D97F-A0BD-B2B1-C8F7E0B9B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4280BB5C-0A1A-F41A-15B4-B23915AA1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B0C418F8-86CF-003A-F395-64C5C467D0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E64BCA3B-047F-8716-790A-BF6419E26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BEE499-0619-4884-2FD7-C2A7A21F0B5E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3" name="Picture 2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4E1C2CD-547F-CEB1-C9D3-FCF75F5747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4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326D-84F5-B2A9-B555-58EBE63A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37D3CAFE-A7BA-1FB1-0780-14847924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431579-0496-EC16-F83C-9069E577D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41519-368F-2423-BCEC-E44280FA1E7C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43EBC8F-227F-4BB4-B49F-3E219666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65695714-C200-9CC7-A830-A5A398058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A8BF3-D008-5C89-3B8E-326F0E401B5E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65F69800-904A-0B9D-180B-620199FD7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A65C48CC-512B-9187-F2E4-27B831E5A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65E09478-7009-A775-B3EA-B57C1DC14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2467334A-6661-41D5-851B-99A0140EEF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342EE-EFD5-4611-7D60-4CF646C116C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F7F9F317-AD21-27C3-38D6-273C622E4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4"/>
            <a:ext cx="12192000" cy="685800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53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C7222-A7F7-3CD0-B0CF-29C94565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F4C41FFF-6F18-50D0-7ED1-3CBCD9C2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309D1-6844-7B7B-7A7B-82789DFDCE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3AA7C-DD0A-9156-B659-8A03F23475A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FDCE9B75-BB9F-BAC1-E3A5-CB7421016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6914AE-0E14-9FAA-78EF-3EC0A4F477C5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3FD00AE6-E687-FF68-EDB4-650DB02F1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3070656A-0FF8-2B66-0B72-991637BD1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C3ED66ED-BF65-0FA7-1832-60B5B9CF4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BA70B2-B934-8F6E-3591-B1FFE0B0F070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DAD5C47F-E782-3401-EA6E-EDC25FE53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06581625-6B07-EBA4-29BA-01443FB48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37393AFA-8443-5348-096E-291EA6AA6F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475C6075-F392-CE28-BF32-420A1DFA2E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F28204-D094-EEA5-3B03-5577880BDD73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E0073CB-23B7-D110-3528-33FDB077A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12323-3666-B397-470A-16D09310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3FDD59-540A-D15A-C8AA-BF2CB62F80C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53490F8-E511-5CFF-3F9C-26479F6F9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EFC820-AC34-4545-AC6F-C0A73837BD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573E5-9368-E036-097C-A10987E7AAFF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B98F9374-D914-4A60-2E70-309F591F0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87A3706F-F9A9-E36E-5564-820AB2E4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7B0BA365-B8DF-CEA3-A8F5-A36BB22DA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05" y="2676600"/>
            <a:ext cx="2576540" cy="314248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798A587D-C8D8-93FF-0783-4CE2BA108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9" y="3069204"/>
            <a:ext cx="1995702" cy="2695688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F3EC2350-F6E1-9915-6F08-47DDDABAC5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7" y="3039418"/>
            <a:ext cx="2472287" cy="27254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BF6E30-1699-398F-48DE-0DFB12DB78E8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A4B6325B-72B6-F05B-26B3-941121045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19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D3D3-3F41-212C-2795-5D5BCF5A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B921D79-E171-ADBF-42E3-45BAEED69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ACD5E7-3FCD-C78F-F770-FC3638FC56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6A83C5CB-BE73-CBEC-7E86-BFD9A92AC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0C3D5-686F-4467-CF2B-410B6E5F709D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38D13-9A56-8A7F-2247-67DA5FF623DF}"/>
              </a:ext>
            </a:extLst>
          </p:cNvPr>
          <p:cNvSpPr/>
          <p:nvPr/>
        </p:nvSpPr>
        <p:spPr>
          <a:xfrm>
            <a:off x="0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9885A128-0EC6-0C77-84CC-B4535C53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09" y="2495181"/>
            <a:ext cx="1831288" cy="2689548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A1E9DD8-9B14-0FE2-F785-7EABAA5D4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49" y="2960847"/>
            <a:ext cx="3496677" cy="2065694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DF7684F5-E2EB-43A1-01FB-8A1031F40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78" y="2495181"/>
            <a:ext cx="1733138" cy="28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E312-98BF-11D0-5DBE-F2E40CE7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E0F0678F-0F6E-A478-EEBD-51D0E4F2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ADE9F5-332C-F075-EA36-07E278C32F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1A561-107F-019C-411C-DC2ADE37FEEE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36AC4CDA-6E31-D49E-72CC-6139836FE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8364B-338F-E563-65C7-66DF3609F2F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5F20D2C5-509B-DB20-A970-0CE81AD1B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BDC84F6-6FA1-8738-B7BA-3AEF57270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20097628-2364-D9E0-21DA-EC83788E0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6D124B-CC8D-C535-DA54-7864212252F5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22C79ECD-DC11-0D05-DB10-20DC4C670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D6ED8869-1595-A247-7409-4C6F13B6C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98D53176-A673-D6E5-C746-B5087E074F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55E601E8-49B1-42F4-2E54-87F82A78C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B4ACDF-3F4B-CDB9-6373-C7D14B07385A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4EA78C2-134B-762A-6A05-49E514FE44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D087-F81E-3D68-A834-D1611BF6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79E8668-5D5C-C677-B93C-26667D84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3BA664-2E74-EC6B-9335-8DB48408A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A2B1F0-4703-CC77-08B1-84F2CA15432D}"/>
              </a:ext>
            </a:extLst>
          </p:cNvPr>
          <p:cNvSpPr/>
          <p:nvPr/>
        </p:nvSpPr>
        <p:spPr>
          <a:xfrm>
            <a:off x="-1" y="1225295"/>
            <a:ext cx="12192000" cy="532180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8A2CC-1376-FE22-702A-E24490336B48}"/>
              </a:ext>
            </a:extLst>
          </p:cNvPr>
          <p:cNvSpPr txBox="1"/>
          <p:nvPr/>
        </p:nvSpPr>
        <p:spPr>
          <a:xfrm>
            <a:off x="566927" y="3108960"/>
            <a:ext cx="108722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Small replayable casual game.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Developement time of 3 months.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With many code and art assets.</a:t>
            </a:r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A382A5DB-2DCD-ECAC-FE1C-04E20DB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6" y="1445782"/>
            <a:ext cx="9238487" cy="13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2C243-5EF1-816F-B688-81597A25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A6494405-15F7-9844-CD80-29A5EFDFB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02788-C24D-4FC7-8B2A-BEF609942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B12A2-2360-F590-00C2-45386A01082C}"/>
              </a:ext>
            </a:extLst>
          </p:cNvPr>
          <p:cNvSpPr/>
          <p:nvPr/>
        </p:nvSpPr>
        <p:spPr>
          <a:xfrm>
            <a:off x="-1" y="1225295"/>
            <a:ext cx="12192000" cy="532180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0" name="Picture 19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80F856C1-049E-676D-070F-40520B8F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" y="1358473"/>
            <a:ext cx="11021568" cy="1416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DE229A-D27B-CA27-57B8-F34BC8446907}"/>
              </a:ext>
            </a:extLst>
          </p:cNvPr>
          <p:cNvSpPr txBox="1"/>
          <p:nvPr/>
        </p:nvSpPr>
        <p:spPr>
          <a:xfrm>
            <a:off x="585215" y="2926080"/>
            <a:ext cx="108722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-UI Improvements.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-Better player feedback.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-More card mechanics.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-More cards.</a:t>
            </a:r>
          </a:p>
        </p:txBody>
      </p:sp>
    </p:spTree>
    <p:extLst>
      <p:ext uri="{BB962C8B-B14F-4D97-AF65-F5344CB8AC3E}">
        <p14:creationId xmlns:p14="http://schemas.microsoft.com/office/powerpoint/2010/main" val="119289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2182-C962-8577-7DD8-DCDCDA29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7909AFA-BF8D-8C55-522B-DA9EBE18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559FCC-DFA8-D32E-DE1E-CB82D72009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CED5A-826C-7291-A416-B78C5ABE2F68}"/>
              </a:ext>
            </a:extLst>
          </p:cNvPr>
          <p:cNvSpPr/>
          <p:nvPr/>
        </p:nvSpPr>
        <p:spPr>
          <a:xfrm>
            <a:off x="105155" y="78600"/>
            <a:ext cx="4329686" cy="318722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8D5F5-A58D-6B69-38A1-6C26654976AB}"/>
              </a:ext>
            </a:extLst>
          </p:cNvPr>
          <p:cNvSpPr/>
          <p:nvPr/>
        </p:nvSpPr>
        <p:spPr>
          <a:xfrm>
            <a:off x="0" y="3429000"/>
            <a:ext cx="12192000" cy="2512292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DE305D-2BA9-74FC-8B5E-A3B3D16286DC}"/>
              </a:ext>
            </a:extLst>
          </p:cNvPr>
          <p:cNvSpPr txBox="1"/>
          <p:nvPr/>
        </p:nvSpPr>
        <p:spPr>
          <a:xfrm>
            <a:off x="2401456" y="3900316"/>
            <a:ext cx="7610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6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Thank You.</a:t>
            </a:r>
          </a:p>
        </p:txBody>
      </p:sp>
      <p:pic>
        <p:nvPicPr>
          <p:cNvPr id="2" name="Picture 1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5FB87698-7827-0784-CFB3-B772A28A7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7"/>
            <a:ext cx="3355114" cy="31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884E-6393-B728-D2DB-F3D3BAAF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86422C98-7BFE-3A57-D253-90B1E506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594BF6-2384-6A70-82C0-F31E21A7E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B857A3FD-FCB6-560B-9B27-4E7629EA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419D3B-90FF-D23E-9CFB-58E1449243E1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07E14-2B3C-A4AF-AE9D-AD1EA51B7F75}"/>
              </a:ext>
            </a:extLst>
          </p:cNvPr>
          <p:cNvSpPr/>
          <p:nvPr/>
        </p:nvSpPr>
        <p:spPr>
          <a:xfrm>
            <a:off x="8155709" y="-23712"/>
            <a:ext cx="4036290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E4DC40CA-A9A2-0A5C-1655-C00D89926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07" y="164972"/>
            <a:ext cx="822038" cy="1207298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8A91F757-F8DA-6945-CE6D-F1BDAA549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45" y="164972"/>
            <a:ext cx="2021498" cy="119421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9D99A546-4113-453B-5353-25EE20FC5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9" y="2413624"/>
            <a:ext cx="1733138" cy="2879591"/>
          </a:xfrm>
          <a:prstGeom prst="rect">
            <a:avLst/>
          </a:prstGeom>
        </p:spPr>
      </p:pic>
      <p:pic>
        <p:nvPicPr>
          <p:cNvPr id="14" name="Picture 13" descr="A grey sign with yellow text&#10;&#10;AI-generated content may be incorrect.">
            <a:extLst>
              <a:ext uri="{FF2B5EF4-FFF2-40B4-BE49-F238E27FC236}">
                <a16:creationId xmlns:a16="http://schemas.microsoft.com/office/drawing/2014/main" id="{3A6E0CF2-5BFB-FBEA-0809-9EB52483D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6" y="2823218"/>
            <a:ext cx="7391400" cy="23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1B4D-5D82-70ED-EF21-96A3D50C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8AA3E09-AA76-7460-37C0-29826B8C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5F6303-B4F1-4580-F11B-CBDF458BC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D41935B5-8597-268F-6D2E-F8DE268F3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423EA-BA74-9769-DB0F-A2EE6A36DCC0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14D6C0-CAD5-7662-9253-0201986F917E}"/>
              </a:ext>
            </a:extLst>
          </p:cNvPr>
          <p:cNvSpPr/>
          <p:nvPr/>
        </p:nvSpPr>
        <p:spPr>
          <a:xfrm>
            <a:off x="8155709" y="-23712"/>
            <a:ext cx="4036290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B5868017-4423-7885-BE8E-3E376AC95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2498863"/>
            <a:ext cx="1874984" cy="2753722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DD30057-0630-9AC9-9DB9-7221949FE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45" y="164972"/>
            <a:ext cx="2021498" cy="119421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070E1DF6-29AB-A5FD-6B36-038D35585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54" y="57999"/>
            <a:ext cx="839965" cy="1395593"/>
          </a:xfrm>
          <a:prstGeom prst="rect">
            <a:avLst/>
          </a:prstGeom>
        </p:spPr>
      </p:pic>
      <p:pic>
        <p:nvPicPr>
          <p:cNvPr id="4" name="Picture 3" descr="A grey and orange sign with black text&#10;&#10;AI-generated content may be incorrect.">
            <a:extLst>
              <a:ext uri="{FF2B5EF4-FFF2-40B4-BE49-F238E27FC236}">
                <a16:creationId xmlns:a16="http://schemas.microsoft.com/office/drawing/2014/main" id="{BE83AF44-46B0-E2E7-AFAC-EE325618C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86" y="2900671"/>
            <a:ext cx="8369808" cy="20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7016-FFF8-7A82-B4BB-509C935B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679A116-59FB-A10D-4314-4CCA965F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80A67F-8132-4A9A-33F2-A00575EDEE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051F7338-957F-2D44-D0FD-9B94D180B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F7657C-2E45-9980-7C2E-404AAF8178D0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364FD-E90B-433D-B5CE-2EEA93A3EB5C}"/>
              </a:ext>
            </a:extLst>
          </p:cNvPr>
          <p:cNvSpPr/>
          <p:nvPr/>
        </p:nvSpPr>
        <p:spPr>
          <a:xfrm>
            <a:off x="9088581" y="-23712"/>
            <a:ext cx="3103417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27323278-0AFC-E796-8D6D-CDE64DA1F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53" y="91836"/>
            <a:ext cx="950247" cy="1395593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4CD305CC-37E6-A19F-6020-0CE9BC329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948358"/>
            <a:ext cx="3266269" cy="192957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2D522D77-13B3-809D-829D-79FA9F2EA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54" y="91836"/>
            <a:ext cx="839965" cy="1395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34F2B-3D7E-7236-8A0D-87BB97367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91" y="3429000"/>
            <a:ext cx="7958328" cy="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4530-E8FE-242A-8661-C672EA0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D9537A53-E9AA-DC68-7059-9C32A912E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CD186-6EEB-3FF8-0C9F-B0C45F212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F266325E-4E19-9E2D-5801-4036F20C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6328D-F335-2889-B90C-C2D075D68875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40B4E-FC76-9FC7-68E3-0F6EAB4AB86E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E0388C0C-2994-4A73-1350-F17D1DC83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534CC3D-B885-2A4B-FA85-0B5DA07D4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95746F-5FA7-5C9B-2AA0-62C1DB982649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CEF68FCE-A5C2-4889-7BB1-C7E2752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28" name="Picture 27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1A0C92B7-961A-6074-C535-1B0315C2A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8" y="2509614"/>
            <a:ext cx="4013610" cy="1601490"/>
          </a:xfrm>
          <a:prstGeom prst="rect">
            <a:avLst/>
          </a:prstGeom>
        </p:spPr>
      </p:pic>
      <p:pic>
        <p:nvPicPr>
          <p:cNvPr id="30" name="Picture 2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EE9CD18-1040-1576-3D0D-7FA79EC22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47" y="2635742"/>
            <a:ext cx="5016232" cy="14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C188-03B4-27D0-F9DA-2567B5EB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375D2C6-CEF8-E29C-4AEE-9A089044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57B83C-1670-B8A9-971B-0F692CC4F8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4305077B-A19C-25FB-FBF1-D01B3BE2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3C4415-8137-7087-2BA9-D2818A18B7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4FFF0-4F4E-02F2-26F6-E09D2FEE83A0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1E15253-C8EE-0061-454F-0852DB527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39682F2F-3886-5448-7AD6-15949C2F7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4" name="Picture 13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93872B8-BB23-B11C-C1DB-7ADA79E68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562418"/>
            <a:ext cx="4305110" cy="1648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34E3FF-D97F-34B5-4916-2950C89641DD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2" name="Picture 2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0618FC2-6262-2D45-D9EB-520444B6A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45" y="2562419"/>
            <a:ext cx="4933187" cy="1619076"/>
          </a:xfrm>
          <a:prstGeom prst="rect">
            <a:avLst/>
          </a:prstGeom>
        </p:spPr>
      </p:pic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958E9D29-0B4D-6CF0-5529-DAE2D66AE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1999" cy="6857999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3" name="Picture 2" descr="A cartoon of a chef in a kitchen&#10;&#10;AI-generated content may be incorrect.">
            <a:extLst>
              <a:ext uri="{FF2B5EF4-FFF2-40B4-BE49-F238E27FC236}">
                <a16:creationId xmlns:a16="http://schemas.microsoft.com/office/drawing/2014/main" id="{493FC907-C10A-3C84-77C9-9AFFAF0BB0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046B-D98A-E187-1290-1665B554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83639A4-63F7-4806-0FDA-1E40201F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E76A8-1560-FF80-1C26-6620C3AF6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64F088-52EC-E813-46BC-6A054D157C1D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E074D918-0647-6E31-3046-BD81EB846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9E91E68B-1881-8D20-C588-5E3AEA9B8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178982-C915-240C-FE3A-3C2A38B9A9B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0E9-97F9-737A-9D36-A32DDEF897A2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642CBFB7-2A08-B673-4308-D40238520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91B45D7-99A9-BC4B-0C6E-2163D0779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2" name="Picture 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F3AEEE1B-4BDC-B908-6DA3-6ECBF81A0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8" y="2509614"/>
            <a:ext cx="4013610" cy="1601490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D1C3B7E0-AD4C-CB78-BA8D-651108312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70" y="2584053"/>
            <a:ext cx="5016232" cy="14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D1C5-19C5-65FE-3D44-7BAE6C94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B183565-D6F6-B75D-C402-18E491BF5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C67E26-77DC-9CBD-D27A-53590E3387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9D3F41-9859-D2A6-A02C-42E44E6D31D3}"/>
              </a:ext>
            </a:extLst>
          </p:cNvPr>
          <p:cNvSpPr/>
          <p:nvPr/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B9E4781C-9A30-AFC0-F4F9-E2EF0177D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DC26C3-B0AA-5986-D5E4-286AE78F03E4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8F38F-8C3A-6697-19DF-88F5B35DDE0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2C648431-D652-4E39-ECF6-7F6A9D52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86B27A51-1C32-8D91-7754-B1E45CB5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4" name="Picture 13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B0817585-FB68-AAE9-97E9-EF0171FFE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562418"/>
            <a:ext cx="4305110" cy="1648592"/>
          </a:xfrm>
          <a:prstGeom prst="rect">
            <a:avLst/>
          </a:prstGeom>
        </p:spPr>
      </p:pic>
      <p:pic>
        <p:nvPicPr>
          <p:cNvPr id="22" name="Picture 2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23F30098-163F-9FE7-6561-FC8A71493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45" y="2562419"/>
            <a:ext cx="4933187" cy="1619076"/>
          </a:xfrm>
          <a:prstGeom prst="rect">
            <a:avLst/>
          </a:prstGeom>
        </p:spPr>
      </p:pic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750196A0-5F97-05FC-2F78-CA5FF89E7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47" y="0"/>
            <a:ext cx="12191998" cy="685799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3" name="Picture 2" descr="A cartoon of a kitchen&#10;&#10;AI-generated content may be incorrect.">
            <a:extLst>
              <a:ext uri="{FF2B5EF4-FFF2-40B4-BE49-F238E27FC236}">
                <a16:creationId xmlns:a16="http://schemas.microsoft.com/office/drawing/2014/main" id="{B2CD824E-3684-62F9-FA73-ECFA76F64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48" y="-1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2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297f7f-4335-483b-960d-47e085775be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3E7F5048134488B64276F17F5135C" ma:contentTypeVersion="14" ma:contentTypeDescription="Create a new document." ma:contentTypeScope="" ma:versionID="d229d3ff97e7cdf985c6faf4227874e5">
  <xsd:schema xmlns:xsd="http://www.w3.org/2001/XMLSchema" xmlns:xs="http://www.w3.org/2001/XMLSchema" xmlns:p="http://schemas.microsoft.com/office/2006/metadata/properties" xmlns:ns3="5d297f7f-4335-483b-960d-47e085775be1" xmlns:ns4="595109dc-6d3e-454c-9f61-fc5f432eceb2" targetNamespace="http://schemas.microsoft.com/office/2006/metadata/properties" ma:root="true" ma:fieldsID="78c51c6badd19cbaef863b410463daa5" ns3:_="" ns4:_="">
    <xsd:import namespace="5d297f7f-4335-483b-960d-47e085775be1"/>
    <xsd:import namespace="595109dc-6d3e-454c-9f61-fc5f432ece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97f7f-4335-483b-960d-47e085775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5109dc-6d3e-454c-9f61-fc5f432eceb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293A1-A2DD-467E-A367-DAF6405BD2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3B1D0-2E2E-43BA-B0D8-EF863BB9BC93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5d297f7f-4335-483b-960d-47e085775be1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95109dc-6d3e-454c-9f61-fc5f432eceb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F9E329-9CB8-450F-9327-021934C26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297f7f-4335-483b-960d-47e085775be1"/>
    <ds:schemaRef ds:uri="595109dc-6d3e-454c-9f61-fc5f432ece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63</Words>
  <Application>Microsoft Office PowerPoint</Application>
  <PresentationFormat>Widescreen</PresentationFormat>
  <Paragraphs>15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Sitka Small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Miko Ketomäki</dc:creator>
  <cp:lastModifiedBy>Miko Ketomäki</cp:lastModifiedBy>
  <cp:revision>3</cp:revision>
  <dcterms:created xsi:type="dcterms:W3CDTF">2025-05-07T07:54:26Z</dcterms:created>
  <dcterms:modified xsi:type="dcterms:W3CDTF">2025-05-08T06:36:06Z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0x010100CF73E7F5048134488B64276F17F5135C</vt:lpwstr>
  </property>
</Properties>
</file>